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3" d="100"/>
          <a:sy n="123" d="100"/>
        </p:scale>
        <p:origin x="-43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F35B2-56B7-45B7-BA51-042BABD8D954}" type="datetimeFigureOut">
              <a:rPr lang="fr-FR" smtClean="0"/>
              <a:pPr/>
              <a:t>04/03/2010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2A070-99A5-4B87-B23A-3DC3970F5EFF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HelloWorld</a:t>
            </a:r>
            <a:r>
              <a:rPr lang="fr-FR" dirty="0" smtClean="0"/>
              <a:t> – Plain Java </a:t>
            </a:r>
            <a:r>
              <a:rPr lang="fr-FR" dirty="0" err="1" smtClean="0"/>
              <a:t>View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214414" y="4286256"/>
            <a:ext cx="1071570" cy="8572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Client</a:t>
            </a: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GUI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Rectangle à coins arrondis 4"/>
          <p:cNvSpPr/>
          <p:nvPr/>
        </p:nvSpPr>
        <p:spPr>
          <a:xfrm>
            <a:off x="5072066" y="1857364"/>
            <a:ext cx="1571636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 smtClean="0">
                <a:solidFill>
                  <a:schemeClr val="tx1"/>
                </a:solidFill>
              </a:rPr>
              <a:t>&lt;&lt;interface&gt;&gt;</a:t>
            </a:r>
            <a:r>
              <a:rPr lang="fr-FR" i="1" dirty="0" err="1" smtClean="0">
                <a:solidFill>
                  <a:schemeClr val="tx1"/>
                </a:solidFill>
              </a:rPr>
              <a:t>Hello.Service</a:t>
            </a:r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6429388" y="3643314"/>
            <a:ext cx="1571636" cy="85725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HelloEn</a:t>
            </a:r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(anglais)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4000496" y="3643314"/>
            <a:ext cx="1571636" cy="8572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>
                <a:solidFill>
                  <a:schemeClr val="tx1"/>
                </a:solidFill>
              </a:rPr>
              <a:t>HelloFr</a:t>
            </a:r>
            <a:endParaRPr lang="fr-FR" dirty="0" smtClean="0">
              <a:solidFill>
                <a:schemeClr val="tx1"/>
              </a:solidFill>
            </a:endParaRPr>
          </a:p>
          <a:p>
            <a:pPr algn="ctr"/>
            <a:r>
              <a:rPr lang="fr-FR" dirty="0" smtClean="0">
                <a:solidFill>
                  <a:schemeClr val="tx1"/>
                </a:solidFill>
              </a:rPr>
              <a:t>(français)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8" name="Rectangle à coins arrondis 7"/>
          <p:cNvSpPr/>
          <p:nvPr/>
        </p:nvSpPr>
        <p:spPr>
          <a:xfrm>
            <a:off x="1214414" y="2571744"/>
            <a:ext cx="1071570" cy="85725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>
                <a:solidFill>
                  <a:schemeClr val="tx1"/>
                </a:solidFill>
              </a:rPr>
              <a:t>Client</a:t>
            </a:r>
            <a:endParaRPr lang="fr-FR" dirty="0">
              <a:solidFill>
                <a:schemeClr val="tx1"/>
              </a:solidFill>
            </a:endParaRPr>
          </a:p>
        </p:txBody>
      </p:sp>
      <p:cxnSp>
        <p:nvCxnSpPr>
          <p:cNvPr id="10" name="Forme 9"/>
          <p:cNvCxnSpPr>
            <a:stCxn id="8" idx="0"/>
            <a:endCxn id="5" idx="1"/>
          </p:cNvCxnSpPr>
          <p:nvPr/>
        </p:nvCxnSpPr>
        <p:spPr>
          <a:xfrm rot="5400000" flipH="1" flipV="1">
            <a:off x="3268256" y="767935"/>
            <a:ext cx="285752" cy="3321867"/>
          </a:xfrm>
          <a:prstGeom prst="bentConnector2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ZoneTexte 10"/>
          <p:cNvSpPr txBox="1"/>
          <p:nvPr/>
        </p:nvSpPr>
        <p:spPr>
          <a:xfrm>
            <a:off x="2428860" y="2071678"/>
            <a:ext cx="4286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uses</a:t>
            </a:r>
            <a:endParaRPr lang="fr-FR" sz="1400" dirty="0"/>
          </a:p>
        </p:txBody>
      </p:sp>
      <p:cxnSp>
        <p:nvCxnSpPr>
          <p:cNvPr id="13" name="Connecteur droit avec flèche 12"/>
          <p:cNvCxnSpPr>
            <a:stCxn id="8" idx="2"/>
            <a:endCxn id="4" idx="0"/>
          </p:cNvCxnSpPr>
          <p:nvPr/>
        </p:nvCxnSpPr>
        <p:spPr>
          <a:xfrm rot="5400000">
            <a:off x="1321571" y="3857628"/>
            <a:ext cx="857256" cy="1588"/>
          </a:xfrm>
          <a:prstGeom prst="straightConnector1">
            <a:avLst/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ZoneTexte 13"/>
          <p:cNvSpPr txBox="1"/>
          <p:nvPr/>
        </p:nvSpPr>
        <p:spPr>
          <a:xfrm>
            <a:off x="1857356" y="3643314"/>
            <a:ext cx="428628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uses</a:t>
            </a:r>
            <a:endParaRPr lang="fr-FR" sz="1400" dirty="0"/>
          </a:p>
        </p:txBody>
      </p:sp>
      <p:cxnSp>
        <p:nvCxnSpPr>
          <p:cNvPr id="16" name="Connecteur en angle 15"/>
          <p:cNvCxnSpPr>
            <a:stCxn id="7" idx="0"/>
            <a:endCxn id="5" idx="2"/>
          </p:cNvCxnSpPr>
          <p:nvPr/>
        </p:nvCxnSpPr>
        <p:spPr>
          <a:xfrm rot="5400000" flipH="1" flipV="1">
            <a:off x="4857752" y="2643182"/>
            <a:ext cx="928694" cy="1071570"/>
          </a:xfrm>
          <a:prstGeom prst="bentConnector3">
            <a:avLst>
              <a:gd name="adj1" fmla="val 50000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en angle 17"/>
          <p:cNvCxnSpPr>
            <a:stCxn id="6" idx="0"/>
            <a:endCxn id="5" idx="2"/>
          </p:cNvCxnSpPr>
          <p:nvPr/>
        </p:nvCxnSpPr>
        <p:spPr>
          <a:xfrm rot="16200000" flipV="1">
            <a:off x="6072198" y="2500306"/>
            <a:ext cx="928694" cy="1357322"/>
          </a:xfrm>
          <a:prstGeom prst="bentConnector3">
            <a:avLst>
              <a:gd name="adj1" fmla="val 50000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riangle isocèle 18"/>
          <p:cNvSpPr/>
          <p:nvPr/>
        </p:nvSpPr>
        <p:spPr>
          <a:xfrm>
            <a:off x="5786446" y="2714620"/>
            <a:ext cx="142876" cy="142876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ZoneTexte 19"/>
          <p:cNvSpPr txBox="1"/>
          <p:nvPr/>
        </p:nvSpPr>
        <p:spPr>
          <a:xfrm>
            <a:off x="5429256" y="3214686"/>
            <a:ext cx="92869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err="1" smtClean="0"/>
              <a:t>implements</a:t>
            </a:r>
            <a:endParaRPr lang="fr-FR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HelloWorld</a:t>
            </a:r>
            <a:r>
              <a:rPr lang="fr-FR" dirty="0" smtClean="0"/>
              <a:t> - OSGi Bundle </a:t>
            </a:r>
            <a:r>
              <a:rPr lang="fr-FR" dirty="0" err="1" smtClean="0"/>
              <a:t>View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285852" y="4214818"/>
            <a:ext cx="1071570" cy="8572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Client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GUI</a:t>
            </a:r>
          </a:p>
        </p:txBody>
      </p:sp>
      <p:sp>
        <p:nvSpPr>
          <p:cNvPr id="6" name="Rectangle à coins arrondis 5"/>
          <p:cNvSpPr/>
          <p:nvPr/>
        </p:nvSpPr>
        <p:spPr>
          <a:xfrm>
            <a:off x="5143504" y="1785926"/>
            <a:ext cx="1571636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tx1"/>
                </a:solidFill>
              </a:rPr>
              <a:t>&lt;&lt;interface&gt;&gt;</a:t>
            </a:r>
            <a:r>
              <a:rPr lang="fr-FR" i="1" dirty="0" err="1">
                <a:solidFill>
                  <a:schemeClr val="tx1"/>
                </a:solidFill>
              </a:rPr>
              <a:t>Hello.Service</a:t>
            </a:r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7" name="Rectangle à coins arrondis 6"/>
          <p:cNvSpPr/>
          <p:nvPr/>
        </p:nvSpPr>
        <p:spPr>
          <a:xfrm>
            <a:off x="6215074" y="4786322"/>
            <a:ext cx="1571636" cy="85725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HelloEn</a:t>
            </a:r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(anglais)</a:t>
            </a:r>
          </a:p>
        </p:txBody>
      </p:sp>
      <p:sp>
        <p:nvSpPr>
          <p:cNvPr id="8" name="Rectangle à coins arrondis 7"/>
          <p:cNvSpPr/>
          <p:nvPr/>
        </p:nvSpPr>
        <p:spPr>
          <a:xfrm>
            <a:off x="6143636" y="3571876"/>
            <a:ext cx="1571636" cy="8572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HelloFr</a:t>
            </a:r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(français)</a:t>
            </a:r>
          </a:p>
        </p:txBody>
      </p:sp>
      <p:sp>
        <p:nvSpPr>
          <p:cNvPr id="18" name="ZoneTexte 17"/>
          <p:cNvSpPr txBox="1"/>
          <p:nvPr/>
        </p:nvSpPr>
        <p:spPr>
          <a:xfrm>
            <a:off x="4143372" y="1571612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/>
              <a:t>e</a:t>
            </a:r>
            <a:r>
              <a:rPr lang="fr-FR" sz="1400" dirty="0" smtClean="0"/>
              <a:t>xport</a:t>
            </a:r>
          </a:p>
          <a:p>
            <a:pPr algn="r"/>
            <a:r>
              <a:rPr lang="fr-FR" sz="1400" dirty="0" err="1"/>
              <a:t>hello.service</a:t>
            </a:r>
            <a:endParaRPr lang="fr-FR" sz="1400" dirty="0"/>
          </a:p>
        </p:txBody>
      </p:sp>
      <p:grpSp>
        <p:nvGrpSpPr>
          <p:cNvPr id="40" name="Groupe 39"/>
          <p:cNvGrpSpPr/>
          <p:nvPr/>
        </p:nvGrpSpPr>
        <p:grpSpPr>
          <a:xfrm>
            <a:off x="4857752" y="2071678"/>
            <a:ext cx="285752" cy="142876"/>
            <a:chOff x="4357686" y="2500306"/>
            <a:chExt cx="285752" cy="142876"/>
          </a:xfrm>
        </p:grpSpPr>
        <p:sp>
          <p:nvSpPr>
            <p:cNvPr id="20" name="Rectangle 19"/>
            <p:cNvSpPr/>
            <p:nvPr/>
          </p:nvSpPr>
          <p:spPr>
            <a:xfrm>
              <a:off x="4357686" y="2500306"/>
              <a:ext cx="142876" cy="1428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2" name="Connecteur droit 21"/>
            <p:cNvCxnSpPr>
              <a:stCxn id="20" idx="3"/>
            </p:cNvCxnSpPr>
            <p:nvPr/>
          </p:nvCxnSpPr>
          <p:spPr>
            <a:xfrm>
              <a:off x="4500562" y="2571744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1" name="Groupe 30"/>
          <p:cNvGrpSpPr/>
          <p:nvPr/>
        </p:nvGrpSpPr>
        <p:grpSpPr>
          <a:xfrm>
            <a:off x="2357422" y="2643182"/>
            <a:ext cx="366408" cy="214314"/>
            <a:chOff x="1924246" y="3433670"/>
            <a:chExt cx="366408" cy="214314"/>
          </a:xfrm>
        </p:grpSpPr>
        <p:sp>
          <p:nvSpPr>
            <p:cNvPr id="24" name="Arc plein 23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26" name="Connecteur droit 25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e 31"/>
          <p:cNvGrpSpPr/>
          <p:nvPr/>
        </p:nvGrpSpPr>
        <p:grpSpPr>
          <a:xfrm rot="10800000">
            <a:off x="5786446" y="3714752"/>
            <a:ext cx="366408" cy="214314"/>
            <a:chOff x="1924246" y="3433670"/>
            <a:chExt cx="366408" cy="214314"/>
          </a:xfrm>
        </p:grpSpPr>
        <p:sp>
          <p:nvSpPr>
            <p:cNvPr id="33" name="Arc plein 32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34" name="Connecteur droit 33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e 34"/>
          <p:cNvGrpSpPr/>
          <p:nvPr/>
        </p:nvGrpSpPr>
        <p:grpSpPr>
          <a:xfrm rot="10800000">
            <a:off x="5857884" y="4929198"/>
            <a:ext cx="366408" cy="214314"/>
            <a:chOff x="1924246" y="3433670"/>
            <a:chExt cx="366408" cy="214314"/>
          </a:xfrm>
        </p:grpSpPr>
        <p:sp>
          <p:nvSpPr>
            <p:cNvPr id="36" name="Arc plein 35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37" name="Connecteur droit 36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ZoneTexte 37"/>
          <p:cNvSpPr txBox="1"/>
          <p:nvPr/>
        </p:nvSpPr>
        <p:spPr>
          <a:xfrm>
            <a:off x="5214942" y="5214950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 smtClean="0"/>
              <a:t>import</a:t>
            </a:r>
          </a:p>
          <a:p>
            <a:pPr algn="r"/>
            <a:r>
              <a:rPr lang="fr-FR" sz="1400" dirty="0" err="1"/>
              <a:t>hello.service</a:t>
            </a:r>
            <a:endParaRPr lang="fr-FR" sz="1400" dirty="0"/>
          </a:p>
        </p:txBody>
      </p:sp>
      <p:sp>
        <p:nvSpPr>
          <p:cNvPr id="39" name="ZoneTexte 38"/>
          <p:cNvSpPr txBox="1"/>
          <p:nvPr/>
        </p:nvSpPr>
        <p:spPr>
          <a:xfrm>
            <a:off x="5143504" y="3286124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 smtClean="0"/>
              <a:t>import</a:t>
            </a:r>
          </a:p>
          <a:p>
            <a:pPr algn="r"/>
            <a:r>
              <a:rPr lang="fr-FR" sz="1400" dirty="0" err="1"/>
              <a:t>hello.service</a:t>
            </a:r>
            <a:endParaRPr lang="fr-FR" sz="1400" dirty="0"/>
          </a:p>
        </p:txBody>
      </p:sp>
      <p:sp>
        <p:nvSpPr>
          <p:cNvPr id="41" name="Rectangle à coins arrondis 40"/>
          <p:cNvSpPr/>
          <p:nvPr/>
        </p:nvSpPr>
        <p:spPr>
          <a:xfrm>
            <a:off x="1285852" y="2500306"/>
            <a:ext cx="1071570" cy="85725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Client</a:t>
            </a:r>
          </a:p>
        </p:txBody>
      </p:sp>
      <p:grpSp>
        <p:nvGrpSpPr>
          <p:cNvPr id="42" name="Groupe 41"/>
          <p:cNvGrpSpPr/>
          <p:nvPr/>
        </p:nvGrpSpPr>
        <p:grpSpPr>
          <a:xfrm rot="10800000">
            <a:off x="2357422" y="4429132"/>
            <a:ext cx="285752" cy="142876"/>
            <a:chOff x="4357686" y="2500306"/>
            <a:chExt cx="285752" cy="142876"/>
          </a:xfrm>
          <a:solidFill>
            <a:schemeClr val="accent3"/>
          </a:solidFill>
        </p:grpSpPr>
        <p:sp>
          <p:nvSpPr>
            <p:cNvPr id="43" name="Rectangle 42"/>
            <p:cNvSpPr/>
            <p:nvPr/>
          </p:nvSpPr>
          <p:spPr>
            <a:xfrm>
              <a:off x="4357686" y="2500306"/>
              <a:ext cx="142876" cy="142876"/>
            </a:xfrm>
            <a:prstGeom prst="rect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4" name="Connecteur droit 43"/>
            <p:cNvCxnSpPr>
              <a:stCxn id="43" idx="3"/>
            </p:cNvCxnSpPr>
            <p:nvPr/>
          </p:nvCxnSpPr>
          <p:spPr>
            <a:xfrm>
              <a:off x="4500562" y="2571744"/>
              <a:ext cx="142876" cy="0"/>
            </a:xfrm>
            <a:prstGeom prst="line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ZoneTexte 44"/>
          <p:cNvSpPr txBox="1"/>
          <p:nvPr/>
        </p:nvSpPr>
        <p:spPr>
          <a:xfrm>
            <a:off x="2428860" y="4643446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/>
              <a:t>e</a:t>
            </a:r>
            <a:r>
              <a:rPr lang="fr-FR" sz="1400" dirty="0" smtClean="0"/>
              <a:t>xport </a:t>
            </a:r>
            <a:r>
              <a:rPr lang="fr-FR" sz="1400" dirty="0" err="1" smtClean="0"/>
              <a:t>clientGUI</a:t>
            </a:r>
            <a:endParaRPr lang="fr-FR" sz="1400" dirty="0" smtClean="0"/>
          </a:p>
        </p:txBody>
      </p:sp>
      <p:grpSp>
        <p:nvGrpSpPr>
          <p:cNvPr id="46" name="Groupe 45"/>
          <p:cNvGrpSpPr/>
          <p:nvPr/>
        </p:nvGrpSpPr>
        <p:grpSpPr>
          <a:xfrm>
            <a:off x="2357422" y="3000372"/>
            <a:ext cx="366408" cy="214314"/>
            <a:chOff x="1924246" y="3433670"/>
            <a:chExt cx="366408" cy="214314"/>
          </a:xfrm>
          <a:solidFill>
            <a:schemeClr val="accent3"/>
          </a:solidFill>
        </p:grpSpPr>
        <p:sp>
          <p:nvSpPr>
            <p:cNvPr id="47" name="Arc plein 46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48" name="Connecteur droit 47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  <a:grpFill/>
            <a:ln>
              <a:solidFill>
                <a:schemeClr val="accent3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ZoneTexte 48"/>
          <p:cNvSpPr txBox="1"/>
          <p:nvPr/>
        </p:nvSpPr>
        <p:spPr>
          <a:xfrm>
            <a:off x="2428860" y="3214686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/>
              <a:t>i</a:t>
            </a:r>
            <a:r>
              <a:rPr lang="fr-FR" sz="1400" dirty="0" smtClean="0"/>
              <a:t>mport</a:t>
            </a:r>
          </a:p>
          <a:p>
            <a:r>
              <a:rPr lang="fr-FR" sz="1400" dirty="0" err="1" smtClean="0"/>
              <a:t>clientGUI</a:t>
            </a:r>
            <a:endParaRPr lang="fr-FR" sz="1400" dirty="0" smtClean="0"/>
          </a:p>
        </p:txBody>
      </p:sp>
      <p:sp>
        <p:nvSpPr>
          <p:cNvPr id="50" name="ZoneTexte 49"/>
          <p:cNvSpPr txBox="1"/>
          <p:nvPr/>
        </p:nvSpPr>
        <p:spPr>
          <a:xfrm>
            <a:off x="2428860" y="2143116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smtClean="0"/>
              <a:t>import</a:t>
            </a:r>
          </a:p>
          <a:p>
            <a:r>
              <a:rPr lang="fr-FR" sz="1400" dirty="0" err="1"/>
              <a:t>hello.service</a:t>
            </a:r>
            <a:endParaRPr lang="fr-FR" sz="1400" dirty="0"/>
          </a:p>
        </p:txBody>
      </p:sp>
      <p:cxnSp>
        <p:nvCxnSpPr>
          <p:cNvPr id="52" name="Connecteur en angle 51"/>
          <p:cNvCxnSpPr>
            <a:stCxn id="24" idx="2"/>
            <a:endCxn id="20" idx="1"/>
          </p:cNvCxnSpPr>
          <p:nvPr/>
        </p:nvCxnSpPr>
        <p:spPr>
          <a:xfrm flipV="1">
            <a:off x="2616673" y="2143116"/>
            <a:ext cx="2241079" cy="607223"/>
          </a:xfrm>
          <a:prstGeom prst="bentConnector3">
            <a:avLst>
              <a:gd name="adj1" fmla="val 35823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eur en angle 53"/>
          <p:cNvCxnSpPr>
            <a:stCxn id="47" idx="2"/>
            <a:endCxn id="43" idx="1"/>
          </p:cNvCxnSpPr>
          <p:nvPr/>
        </p:nvCxnSpPr>
        <p:spPr>
          <a:xfrm>
            <a:off x="2616673" y="3107529"/>
            <a:ext cx="26501" cy="1393041"/>
          </a:xfrm>
          <a:prstGeom prst="bentConnector3">
            <a:avLst>
              <a:gd name="adj1" fmla="val 3079904"/>
            </a:avLst>
          </a:prstGeom>
          <a:ln w="127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en angle 58"/>
          <p:cNvCxnSpPr>
            <a:stCxn id="33" idx="2"/>
            <a:endCxn id="20" idx="1"/>
          </p:cNvCxnSpPr>
          <p:nvPr/>
        </p:nvCxnSpPr>
        <p:spPr>
          <a:xfrm rot="10800000">
            <a:off x="4857753" y="2143117"/>
            <a:ext cx="1035851" cy="1678793"/>
          </a:xfrm>
          <a:prstGeom prst="bentConnector3">
            <a:avLst>
              <a:gd name="adj1" fmla="val 122069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en angle 60"/>
          <p:cNvCxnSpPr>
            <a:stCxn id="36" idx="2"/>
            <a:endCxn id="20" idx="1"/>
          </p:cNvCxnSpPr>
          <p:nvPr/>
        </p:nvCxnSpPr>
        <p:spPr>
          <a:xfrm rot="10800000">
            <a:off x="4857753" y="2143117"/>
            <a:ext cx="1107289" cy="2893239"/>
          </a:xfrm>
          <a:prstGeom prst="bentConnector3">
            <a:avLst>
              <a:gd name="adj1" fmla="val 120645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 smtClean="0"/>
              <a:t>HelloWorld</a:t>
            </a:r>
            <a:r>
              <a:rPr lang="fr-FR" dirty="0" smtClean="0"/>
              <a:t> - OSGi Service </a:t>
            </a:r>
            <a:r>
              <a:rPr lang="fr-FR" dirty="0" err="1" smtClean="0"/>
              <a:t>View</a:t>
            </a:r>
            <a:endParaRPr lang="fr-FR" dirty="0"/>
          </a:p>
        </p:txBody>
      </p:sp>
      <p:sp>
        <p:nvSpPr>
          <p:cNvPr id="4" name="Rectangle à coins arrondis 3"/>
          <p:cNvSpPr/>
          <p:nvPr/>
        </p:nvSpPr>
        <p:spPr>
          <a:xfrm>
            <a:off x="1285852" y="4214818"/>
            <a:ext cx="1071570" cy="857256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Client</a:t>
            </a:r>
          </a:p>
          <a:p>
            <a:pPr algn="ctr"/>
            <a:r>
              <a:rPr lang="fr-FR" dirty="0">
                <a:solidFill>
                  <a:schemeClr val="tx1"/>
                </a:solidFill>
              </a:rPr>
              <a:t>GUI</a:t>
            </a:r>
          </a:p>
        </p:txBody>
      </p:sp>
      <p:sp>
        <p:nvSpPr>
          <p:cNvPr id="5" name="Rectangle à coins arrondis 4"/>
          <p:cNvSpPr/>
          <p:nvPr/>
        </p:nvSpPr>
        <p:spPr>
          <a:xfrm>
            <a:off x="5143504" y="1785926"/>
            <a:ext cx="1571636" cy="85725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i="1" dirty="0">
                <a:solidFill>
                  <a:schemeClr val="tx1"/>
                </a:solidFill>
              </a:rPr>
              <a:t>&lt;&lt;interface&gt;&gt;</a:t>
            </a:r>
            <a:r>
              <a:rPr lang="fr-FR" i="1" dirty="0" err="1">
                <a:solidFill>
                  <a:schemeClr val="tx1"/>
                </a:solidFill>
              </a:rPr>
              <a:t>Hello.Service</a:t>
            </a:r>
            <a:endParaRPr lang="fr-FR" i="1" dirty="0">
              <a:solidFill>
                <a:schemeClr val="tx1"/>
              </a:solidFill>
            </a:endParaRPr>
          </a:p>
        </p:txBody>
      </p:sp>
      <p:sp>
        <p:nvSpPr>
          <p:cNvPr id="6" name="Rectangle à coins arrondis 5"/>
          <p:cNvSpPr/>
          <p:nvPr/>
        </p:nvSpPr>
        <p:spPr>
          <a:xfrm>
            <a:off x="6215074" y="4786322"/>
            <a:ext cx="1571636" cy="85725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HelloEn</a:t>
            </a:r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(anglais)</a:t>
            </a:r>
          </a:p>
        </p:txBody>
      </p:sp>
      <p:sp>
        <p:nvSpPr>
          <p:cNvPr id="7" name="Rectangle à coins arrondis 6"/>
          <p:cNvSpPr/>
          <p:nvPr/>
        </p:nvSpPr>
        <p:spPr>
          <a:xfrm>
            <a:off x="6143636" y="3571876"/>
            <a:ext cx="1571636" cy="857256"/>
          </a:xfrm>
          <a:prstGeom prst="round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>
                <a:solidFill>
                  <a:schemeClr val="tx1"/>
                </a:solidFill>
              </a:rPr>
              <a:t>HelloFr</a:t>
            </a:r>
            <a:endParaRPr lang="fr-FR" dirty="0">
              <a:solidFill>
                <a:schemeClr val="tx1"/>
              </a:solidFill>
            </a:endParaRPr>
          </a:p>
          <a:p>
            <a:pPr algn="ctr"/>
            <a:r>
              <a:rPr lang="fr-FR" dirty="0">
                <a:solidFill>
                  <a:schemeClr val="tx1"/>
                </a:solidFill>
              </a:rPr>
              <a:t>(français)</a:t>
            </a:r>
          </a:p>
        </p:txBody>
      </p:sp>
      <p:sp>
        <p:nvSpPr>
          <p:cNvPr id="8" name="ZoneTexte 7"/>
          <p:cNvSpPr txBox="1"/>
          <p:nvPr/>
        </p:nvSpPr>
        <p:spPr>
          <a:xfrm>
            <a:off x="4143372" y="1571612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/>
              <a:t>e</a:t>
            </a:r>
            <a:r>
              <a:rPr lang="fr-FR" sz="1400" dirty="0" smtClean="0"/>
              <a:t>xport</a:t>
            </a:r>
          </a:p>
          <a:p>
            <a:pPr algn="r"/>
            <a:r>
              <a:rPr lang="fr-FR" sz="1400" dirty="0" err="1"/>
              <a:t>hello.service</a:t>
            </a:r>
            <a:endParaRPr lang="fr-FR" sz="1400" dirty="0"/>
          </a:p>
        </p:txBody>
      </p:sp>
      <p:grpSp>
        <p:nvGrpSpPr>
          <p:cNvPr id="9" name="Groupe 8"/>
          <p:cNvGrpSpPr/>
          <p:nvPr/>
        </p:nvGrpSpPr>
        <p:grpSpPr>
          <a:xfrm>
            <a:off x="4857752" y="2071678"/>
            <a:ext cx="285752" cy="142876"/>
            <a:chOff x="4357686" y="2500306"/>
            <a:chExt cx="285752" cy="142876"/>
          </a:xfrm>
        </p:grpSpPr>
        <p:sp>
          <p:nvSpPr>
            <p:cNvPr id="10" name="Rectangle 9"/>
            <p:cNvSpPr/>
            <p:nvPr/>
          </p:nvSpPr>
          <p:spPr>
            <a:xfrm>
              <a:off x="4357686" y="2500306"/>
              <a:ext cx="142876" cy="14287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11" name="Connecteur droit 10"/>
            <p:cNvCxnSpPr>
              <a:stCxn id="10" idx="3"/>
            </p:cNvCxnSpPr>
            <p:nvPr/>
          </p:nvCxnSpPr>
          <p:spPr>
            <a:xfrm>
              <a:off x="4500562" y="2571744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" name="Groupe 11"/>
          <p:cNvGrpSpPr/>
          <p:nvPr/>
        </p:nvGrpSpPr>
        <p:grpSpPr>
          <a:xfrm rot="10800000">
            <a:off x="928662" y="2571744"/>
            <a:ext cx="366408" cy="214314"/>
            <a:chOff x="1924246" y="3433670"/>
            <a:chExt cx="366408" cy="214314"/>
          </a:xfrm>
        </p:grpSpPr>
        <p:sp>
          <p:nvSpPr>
            <p:cNvPr id="13" name="Arc plein 12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4" name="Connecteur droit 13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e 14"/>
          <p:cNvGrpSpPr/>
          <p:nvPr/>
        </p:nvGrpSpPr>
        <p:grpSpPr>
          <a:xfrm>
            <a:off x="7715272" y="3714752"/>
            <a:ext cx="366408" cy="214314"/>
            <a:chOff x="1924246" y="3433670"/>
            <a:chExt cx="366408" cy="214314"/>
          </a:xfrm>
        </p:grpSpPr>
        <p:sp>
          <p:nvSpPr>
            <p:cNvPr id="16" name="Arc plein 15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17" name="Connecteur droit 16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oupe 17"/>
          <p:cNvGrpSpPr/>
          <p:nvPr/>
        </p:nvGrpSpPr>
        <p:grpSpPr>
          <a:xfrm>
            <a:off x="7786710" y="4929198"/>
            <a:ext cx="366408" cy="214314"/>
            <a:chOff x="1924246" y="3433670"/>
            <a:chExt cx="366408" cy="214314"/>
          </a:xfrm>
        </p:grpSpPr>
        <p:sp>
          <p:nvSpPr>
            <p:cNvPr id="19" name="Arc plein 18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20" name="Connecteur droit 19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Rectangle à coins arrondis 22"/>
          <p:cNvSpPr/>
          <p:nvPr/>
        </p:nvSpPr>
        <p:spPr>
          <a:xfrm>
            <a:off x="1285852" y="2500306"/>
            <a:ext cx="1071570" cy="857256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tx1"/>
                </a:solidFill>
              </a:rPr>
              <a:t>Client</a:t>
            </a:r>
          </a:p>
        </p:txBody>
      </p:sp>
      <p:grpSp>
        <p:nvGrpSpPr>
          <p:cNvPr id="24" name="Groupe 23"/>
          <p:cNvGrpSpPr/>
          <p:nvPr/>
        </p:nvGrpSpPr>
        <p:grpSpPr>
          <a:xfrm>
            <a:off x="1000100" y="4429132"/>
            <a:ext cx="285752" cy="142876"/>
            <a:chOff x="4357686" y="2500306"/>
            <a:chExt cx="285752" cy="142876"/>
          </a:xfrm>
          <a:solidFill>
            <a:schemeClr val="accent3">
              <a:lumMod val="75000"/>
            </a:schemeClr>
          </a:solidFill>
        </p:grpSpPr>
        <p:sp>
          <p:nvSpPr>
            <p:cNvPr id="25" name="Rectangle 24"/>
            <p:cNvSpPr/>
            <p:nvPr/>
          </p:nvSpPr>
          <p:spPr>
            <a:xfrm>
              <a:off x="4357686" y="2500306"/>
              <a:ext cx="142876" cy="142876"/>
            </a:xfrm>
            <a:prstGeom prst="rect">
              <a:avLst/>
            </a:prstGeom>
            <a:grpFill/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6" name="Connecteur droit 25"/>
            <p:cNvCxnSpPr>
              <a:stCxn id="25" idx="3"/>
            </p:cNvCxnSpPr>
            <p:nvPr/>
          </p:nvCxnSpPr>
          <p:spPr>
            <a:xfrm>
              <a:off x="4500562" y="2571744"/>
              <a:ext cx="142876" cy="0"/>
            </a:xfrm>
            <a:prstGeom prst="line">
              <a:avLst/>
            </a:prstGeom>
            <a:grpFill/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ZoneTexte 26"/>
          <p:cNvSpPr txBox="1"/>
          <p:nvPr/>
        </p:nvSpPr>
        <p:spPr>
          <a:xfrm>
            <a:off x="285720" y="4643446"/>
            <a:ext cx="928694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/>
              <a:t>e</a:t>
            </a:r>
            <a:r>
              <a:rPr lang="fr-FR" sz="1400" dirty="0" smtClean="0"/>
              <a:t>xport </a:t>
            </a:r>
            <a:r>
              <a:rPr lang="fr-FR" sz="1400" dirty="0" err="1" smtClean="0"/>
              <a:t>clientGUI</a:t>
            </a:r>
            <a:endParaRPr lang="fr-FR" sz="1400" dirty="0" smtClean="0"/>
          </a:p>
        </p:txBody>
      </p:sp>
      <p:grpSp>
        <p:nvGrpSpPr>
          <p:cNvPr id="28" name="Groupe 27"/>
          <p:cNvGrpSpPr/>
          <p:nvPr/>
        </p:nvGrpSpPr>
        <p:grpSpPr>
          <a:xfrm rot="10800000">
            <a:off x="928662" y="2928934"/>
            <a:ext cx="366408" cy="214314"/>
            <a:chOff x="1924246" y="3433670"/>
            <a:chExt cx="366408" cy="214314"/>
          </a:xfrm>
          <a:solidFill>
            <a:schemeClr val="accent3">
              <a:lumMod val="75000"/>
            </a:schemeClr>
          </a:solidFill>
        </p:grpSpPr>
        <p:sp>
          <p:nvSpPr>
            <p:cNvPr id="29" name="Arc plein 28"/>
            <p:cNvSpPr/>
            <p:nvPr/>
          </p:nvSpPr>
          <p:spPr>
            <a:xfrm rot="16353268">
              <a:off x="2076340" y="3433670"/>
              <a:ext cx="214314" cy="214314"/>
            </a:xfrm>
            <a:prstGeom prst="blockArc">
              <a:avLst/>
            </a:prstGeom>
            <a:grpFill/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cxnSp>
          <p:nvCxnSpPr>
            <p:cNvPr id="30" name="Connecteur droit 29"/>
            <p:cNvCxnSpPr/>
            <p:nvPr/>
          </p:nvCxnSpPr>
          <p:spPr>
            <a:xfrm rot="10800000">
              <a:off x="1924246" y="3528527"/>
              <a:ext cx="142876" cy="0"/>
            </a:xfrm>
            <a:prstGeom prst="line">
              <a:avLst/>
            </a:prstGeom>
            <a:grpFill/>
            <a:ln w="12700">
              <a:solidFill>
                <a:schemeClr val="accent3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3" name="Connecteur en angle 32"/>
          <p:cNvCxnSpPr>
            <a:stCxn id="13" idx="2"/>
            <a:endCxn id="10" idx="1"/>
          </p:cNvCxnSpPr>
          <p:nvPr/>
        </p:nvCxnSpPr>
        <p:spPr>
          <a:xfrm rot="10800000" flipH="1">
            <a:off x="1035818" y="2143117"/>
            <a:ext cx="3821933" cy="535785"/>
          </a:xfrm>
          <a:prstGeom prst="bentConnector3">
            <a:avLst>
              <a:gd name="adj1" fmla="val -8785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en angle 33"/>
          <p:cNvCxnSpPr>
            <a:stCxn id="29" idx="2"/>
            <a:endCxn id="25" idx="1"/>
          </p:cNvCxnSpPr>
          <p:nvPr/>
        </p:nvCxnSpPr>
        <p:spPr>
          <a:xfrm rot="10800000" flipV="1">
            <a:off x="1000101" y="3036090"/>
            <a:ext cx="35719" cy="1464479"/>
          </a:xfrm>
          <a:prstGeom prst="bentConnector3">
            <a:avLst>
              <a:gd name="adj1" fmla="val 939996"/>
            </a:avLst>
          </a:prstGeom>
          <a:ln w="12700">
            <a:solidFill>
              <a:schemeClr val="accent3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en angle 34"/>
          <p:cNvCxnSpPr>
            <a:stCxn id="16" idx="2"/>
            <a:endCxn id="10" idx="1"/>
          </p:cNvCxnSpPr>
          <p:nvPr/>
        </p:nvCxnSpPr>
        <p:spPr>
          <a:xfrm flipH="1" flipV="1">
            <a:off x="4857752" y="2143116"/>
            <a:ext cx="3116771" cy="1678793"/>
          </a:xfrm>
          <a:prstGeom prst="bentConnector5">
            <a:avLst>
              <a:gd name="adj1" fmla="val -9573"/>
              <a:gd name="adj2" fmla="val 51064"/>
              <a:gd name="adj3" fmla="val 107335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en angle 35"/>
          <p:cNvCxnSpPr>
            <a:stCxn id="19" idx="2"/>
            <a:endCxn id="10" idx="1"/>
          </p:cNvCxnSpPr>
          <p:nvPr/>
        </p:nvCxnSpPr>
        <p:spPr>
          <a:xfrm flipH="1" flipV="1">
            <a:off x="4857752" y="2143116"/>
            <a:ext cx="3188209" cy="2893239"/>
          </a:xfrm>
          <a:prstGeom prst="bentConnector5">
            <a:avLst>
              <a:gd name="adj1" fmla="val -7170"/>
              <a:gd name="adj2" fmla="val 71776"/>
              <a:gd name="adj3" fmla="val 107170"/>
            </a:avLst>
          </a:prstGeom>
          <a:ln w="127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e 41"/>
          <p:cNvGrpSpPr/>
          <p:nvPr/>
        </p:nvGrpSpPr>
        <p:grpSpPr>
          <a:xfrm>
            <a:off x="5857884" y="3714752"/>
            <a:ext cx="285752" cy="142876"/>
            <a:chOff x="5857884" y="3714752"/>
            <a:chExt cx="285752" cy="142876"/>
          </a:xfrm>
          <a:solidFill>
            <a:srgbClr val="FFC000"/>
          </a:solidFill>
        </p:grpSpPr>
        <p:sp>
          <p:nvSpPr>
            <p:cNvPr id="39" name="Ellipse 38"/>
            <p:cNvSpPr/>
            <p:nvPr/>
          </p:nvSpPr>
          <p:spPr>
            <a:xfrm>
              <a:off x="5857884" y="3714752"/>
              <a:ext cx="142876" cy="142876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1" name="Connecteur droit 40"/>
            <p:cNvCxnSpPr>
              <a:stCxn id="39" idx="6"/>
            </p:cNvCxnSpPr>
            <p:nvPr/>
          </p:nvCxnSpPr>
          <p:spPr>
            <a:xfrm>
              <a:off x="6000760" y="3786190"/>
              <a:ext cx="142876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e 42"/>
          <p:cNvGrpSpPr/>
          <p:nvPr/>
        </p:nvGrpSpPr>
        <p:grpSpPr>
          <a:xfrm>
            <a:off x="5929322" y="4929198"/>
            <a:ext cx="285752" cy="142876"/>
            <a:chOff x="5857884" y="3714752"/>
            <a:chExt cx="285752" cy="142876"/>
          </a:xfrm>
          <a:solidFill>
            <a:srgbClr val="FFC000"/>
          </a:solidFill>
        </p:grpSpPr>
        <p:sp>
          <p:nvSpPr>
            <p:cNvPr id="44" name="Ellipse 43"/>
            <p:cNvSpPr/>
            <p:nvPr/>
          </p:nvSpPr>
          <p:spPr>
            <a:xfrm>
              <a:off x="5857884" y="3714752"/>
              <a:ext cx="142876" cy="142876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5" name="Connecteur droit 44"/>
            <p:cNvCxnSpPr>
              <a:stCxn id="44" idx="6"/>
            </p:cNvCxnSpPr>
            <p:nvPr/>
          </p:nvCxnSpPr>
          <p:spPr>
            <a:xfrm>
              <a:off x="6000760" y="3786190"/>
              <a:ext cx="142876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6" name="Groupe 45"/>
          <p:cNvGrpSpPr/>
          <p:nvPr/>
        </p:nvGrpSpPr>
        <p:grpSpPr>
          <a:xfrm rot="10800000">
            <a:off x="2357422" y="4429132"/>
            <a:ext cx="285752" cy="142876"/>
            <a:chOff x="5857884" y="3714752"/>
            <a:chExt cx="285752" cy="142876"/>
          </a:xfrm>
          <a:solidFill>
            <a:srgbClr val="FFC000"/>
          </a:solidFill>
        </p:grpSpPr>
        <p:sp>
          <p:nvSpPr>
            <p:cNvPr id="47" name="Ellipse 46"/>
            <p:cNvSpPr/>
            <p:nvPr/>
          </p:nvSpPr>
          <p:spPr>
            <a:xfrm>
              <a:off x="5857884" y="3714752"/>
              <a:ext cx="142876" cy="142876"/>
            </a:xfrm>
            <a:prstGeom prst="ellips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48" name="Connecteur droit 47"/>
            <p:cNvCxnSpPr>
              <a:stCxn id="47" idx="6"/>
            </p:cNvCxnSpPr>
            <p:nvPr/>
          </p:nvCxnSpPr>
          <p:spPr>
            <a:xfrm>
              <a:off x="6000760" y="3786190"/>
              <a:ext cx="142876" cy="0"/>
            </a:xfrm>
            <a:prstGeom prst="line">
              <a:avLst/>
            </a:prstGeom>
            <a:grpFill/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2" name="Connecteur en arc 61"/>
          <p:cNvCxnSpPr>
            <a:endCxn id="39" idx="2"/>
          </p:cNvCxnSpPr>
          <p:nvPr/>
        </p:nvCxnSpPr>
        <p:spPr>
          <a:xfrm>
            <a:off x="2357422" y="2928934"/>
            <a:ext cx="3500462" cy="857256"/>
          </a:xfrm>
          <a:prstGeom prst="curvedConnector3">
            <a:avLst>
              <a:gd name="adj1" fmla="val 50000"/>
            </a:avLst>
          </a:prstGeom>
          <a:ln w="12700">
            <a:solidFill>
              <a:schemeClr val="accent6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en arc 63"/>
          <p:cNvCxnSpPr>
            <a:stCxn id="23" idx="3"/>
            <a:endCxn id="44" idx="2"/>
          </p:cNvCxnSpPr>
          <p:nvPr/>
        </p:nvCxnSpPr>
        <p:spPr>
          <a:xfrm>
            <a:off x="2357422" y="2928934"/>
            <a:ext cx="3571900" cy="2071702"/>
          </a:xfrm>
          <a:prstGeom prst="curvedConnector3">
            <a:avLst>
              <a:gd name="adj1" fmla="val 50000"/>
            </a:avLst>
          </a:prstGeom>
          <a:ln w="12700">
            <a:solidFill>
              <a:schemeClr val="accent6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Forme 65"/>
          <p:cNvCxnSpPr>
            <a:endCxn id="47" idx="2"/>
          </p:cNvCxnSpPr>
          <p:nvPr/>
        </p:nvCxnSpPr>
        <p:spPr>
          <a:xfrm rot="16200000" flipH="1">
            <a:off x="1821637" y="3679033"/>
            <a:ext cx="1357322" cy="285752"/>
          </a:xfrm>
          <a:prstGeom prst="curvedConnector4">
            <a:avLst>
              <a:gd name="adj1" fmla="val 3978"/>
              <a:gd name="adj2" fmla="val 283049"/>
            </a:avLst>
          </a:prstGeom>
          <a:ln w="12700">
            <a:solidFill>
              <a:schemeClr val="accent6">
                <a:lumMod val="75000"/>
              </a:schemeClr>
            </a:solidFill>
            <a:prstDash val="dash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ZoneTexte 73"/>
          <p:cNvSpPr txBox="1"/>
          <p:nvPr/>
        </p:nvSpPr>
        <p:spPr>
          <a:xfrm>
            <a:off x="3857620" y="3286124"/>
            <a:ext cx="214314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 smtClean="0">
                <a:solidFill>
                  <a:schemeClr val="bg1">
                    <a:lumMod val="50000"/>
                  </a:schemeClr>
                </a:solidFill>
              </a:rPr>
              <a:t>or</a:t>
            </a:r>
            <a:endParaRPr lang="fr-FR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76" name="Connecteur droit avec flèche 75"/>
          <p:cNvCxnSpPr/>
          <p:nvPr/>
        </p:nvCxnSpPr>
        <p:spPr>
          <a:xfrm rot="5400000" flipH="1" flipV="1">
            <a:off x="4000497" y="3429001"/>
            <a:ext cx="142876" cy="142874"/>
          </a:xfrm>
          <a:prstGeom prst="straightConnector1">
            <a:avLst/>
          </a:prstGeom>
          <a:ln>
            <a:solidFill>
              <a:schemeClr val="tx1">
                <a:lumMod val="50000"/>
                <a:lumOff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ZoneTexte 78"/>
          <p:cNvSpPr txBox="1"/>
          <p:nvPr/>
        </p:nvSpPr>
        <p:spPr>
          <a:xfrm>
            <a:off x="3286116" y="3714752"/>
            <a:ext cx="642942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fr-FR" sz="1400" dirty="0">
                <a:solidFill>
                  <a:schemeClr val="accent6">
                    <a:lumMod val="75000"/>
                  </a:schemeClr>
                </a:solidFill>
              </a:rPr>
              <a:t>s</a:t>
            </a:r>
            <a:r>
              <a:rPr lang="fr-FR" sz="1400" dirty="0" smtClean="0">
                <a:solidFill>
                  <a:schemeClr val="accent6">
                    <a:lumMod val="75000"/>
                  </a:schemeClr>
                </a:solidFill>
              </a:rPr>
              <a:t>ervice </a:t>
            </a:r>
            <a:r>
              <a:rPr lang="fr-FR" sz="1400" dirty="0" err="1" smtClean="0">
                <a:solidFill>
                  <a:schemeClr val="accent6">
                    <a:lumMod val="75000"/>
                  </a:schemeClr>
                </a:solidFill>
              </a:rPr>
              <a:t>bindings</a:t>
            </a:r>
            <a:endParaRPr lang="fr-FR" sz="14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80" name="ZoneTexte 79"/>
          <p:cNvSpPr txBox="1"/>
          <p:nvPr/>
        </p:nvSpPr>
        <p:spPr>
          <a:xfrm>
            <a:off x="4643438" y="3214686"/>
            <a:ext cx="142876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 err="1" smtClean="0"/>
              <a:t>hello.service</a:t>
            </a:r>
            <a:endParaRPr lang="fr-FR" sz="1400" dirty="0" smtClean="0"/>
          </a:p>
          <a:p>
            <a:pPr algn="r"/>
            <a:r>
              <a:rPr lang="fr-FR" sz="1400" dirty="0" smtClean="0"/>
              <a:t>(</a:t>
            </a:r>
            <a:r>
              <a:rPr lang="fr-FR" sz="1400" dirty="0" err="1" smtClean="0"/>
              <a:t>Language</a:t>
            </a:r>
            <a:r>
              <a:rPr lang="fr-FR" sz="1400" dirty="0" smtClean="0"/>
              <a:t>=French)</a:t>
            </a:r>
            <a:endParaRPr lang="fr-FR" sz="1400" dirty="0"/>
          </a:p>
        </p:txBody>
      </p:sp>
      <p:sp>
        <p:nvSpPr>
          <p:cNvPr id="81" name="ZoneTexte 80"/>
          <p:cNvSpPr txBox="1"/>
          <p:nvPr/>
        </p:nvSpPr>
        <p:spPr>
          <a:xfrm>
            <a:off x="4714876" y="5143512"/>
            <a:ext cx="142876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fr-FR" sz="1400" dirty="0" err="1" smtClean="0"/>
              <a:t>hello.service</a:t>
            </a:r>
            <a:endParaRPr lang="fr-FR" sz="1400" dirty="0" smtClean="0"/>
          </a:p>
          <a:p>
            <a:pPr algn="r"/>
            <a:r>
              <a:rPr lang="fr-FR" sz="1400" dirty="0" smtClean="0"/>
              <a:t>(</a:t>
            </a:r>
            <a:r>
              <a:rPr lang="fr-FR" sz="1400" dirty="0" err="1" smtClean="0"/>
              <a:t>Language</a:t>
            </a:r>
            <a:r>
              <a:rPr lang="fr-FR" sz="1400" dirty="0" smtClean="0"/>
              <a:t>=English)</a:t>
            </a:r>
            <a:endParaRPr lang="fr-FR" sz="1400" dirty="0"/>
          </a:p>
        </p:txBody>
      </p:sp>
      <p:sp>
        <p:nvSpPr>
          <p:cNvPr id="82" name="ZoneTexte 81"/>
          <p:cNvSpPr txBox="1"/>
          <p:nvPr/>
        </p:nvSpPr>
        <p:spPr>
          <a:xfrm>
            <a:off x="2428860" y="4572008"/>
            <a:ext cx="1428760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fr-FR" sz="1400" dirty="0" err="1" smtClean="0"/>
              <a:t>clientGUI</a:t>
            </a:r>
            <a:endParaRPr lang="fr-FR" sz="1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é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386</TotalTime>
  <Words>91</Words>
  <Application>Microsoft Office PowerPoint</Application>
  <PresentationFormat>Affichage à l'écran (4:3)</PresentationFormat>
  <Paragraphs>51</Paragraphs>
  <Slides>4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5" baseType="lpstr">
      <vt:lpstr>Thème Office</vt:lpstr>
      <vt:lpstr>Diapositive 1</vt:lpstr>
      <vt:lpstr>HelloWorld – Plain Java View</vt:lpstr>
      <vt:lpstr>HelloWorld - OSGi Bundle View</vt:lpstr>
      <vt:lpstr>HelloWorld - OSGi Service View</vt:lpstr>
    </vt:vector>
  </TitlesOfParts>
  <Company>lsr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ada</dc:creator>
  <cp:lastModifiedBy>ada</cp:lastModifiedBy>
  <cp:revision>29</cp:revision>
  <dcterms:created xsi:type="dcterms:W3CDTF">2010-03-01T15:29:28Z</dcterms:created>
  <dcterms:modified xsi:type="dcterms:W3CDTF">2010-03-04T14:44:40Z</dcterms:modified>
</cp:coreProperties>
</file>